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12" r:id="rId11"/>
    <p:sldId id="388" r:id="rId12"/>
    <p:sldId id="413" r:id="rId13"/>
    <p:sldId id="425" r:id="rId14"/>
    <p:sldId id="424" r:id="rId15"/>
    <p:sldId id="423" r:id="rId16"/>
    <p:sldId id="422" r:id="rId17"/>
    <p:sldId id="421" r:id="rId18"/>
    <p:sldId id="314" r:id="rId19"/>
    <p:sldId id="418" r:id="rId20"/>
    <p:sldId id="414" r:id="rId21"/>
    <p:sldId id="429" r:id="rId22"/>
    <p:sldId id="431" r:id="rId23"/>
    <p:sldId id="430" r:id="rId24"/>
    <p:sldId id="416" r:id="rId25"/>
    <p:sldId id="270" r:id="rId26"/>
    <p:sldId id="387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8" autoAdjust="0"/>
    <p:restoredTop sz="94660"/>
  </p:normalViewPr>
  <p:slideViewPr>
    <p:cSldViewPr snapToGrid="0">
      <p:cViewPr varScale="1">
        <p:scale>
          <a:sx n="72" d="100"/>
          <a:sy n="72" d="100"/>
        </p:scale>
        <p:origin x="6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5E7C13BA-BB2B-4E28-933E-EA8E19C571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641" y="354921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5568000" y="1946208"/>
            <a:ext cx="6624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-3076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2782462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58208"/>
            <a:ext cx="5410462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390221"/>
            <a:ext cx="12192000" cy="815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D8620001-CB7F-4D0F-85CE-3B315021E74D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CED24C5-3D6F-493D-B438-C01C4AEFF83E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5C6C6E4-4FFF-42C6-B5DA-359E70C5FF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CA134A85-ED87-42D1-ABD3-3B2814BCF8D2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3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524250" y="0"/>
            <a:ext cx="514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995" y="354921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99" r:id="rId12"/>
    <p:sldLayoutId id="2147483656" r:id="rId13"/>
    <p:sldLayoutId id="2147483690" r:id="rId1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1741345" y="2702617"/>
            <a:ext cx="865333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Ferramentas de Negócio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8BF404A-2FA3-4706-AA77-74B59B7D8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63" y="1152939"/>
            <a:ext cx="8867274" cy="555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4" name="Imagem 3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7C18DAB5-DAC6-40F4-93A3-41B1D431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87" y="1093932"/>
            <a:ext cx="11741426" cy="576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Diagrama de Sequência</a:t>
            </a:r>
            <a:endParaRPr lang="ko-KR" altLang="en-US" dirty="0"/>
          </a:p>
        </p:txBody>
      </p:sp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A3ED672-5916-4772-9925-B8EAD5CA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87" y="1761369"/>
            <a:ext cx="11048426" cy="45886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27904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757738" y="-1675"/>
            <a:ext cx="7056449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800" y="1379835"/>
            <a:ext cx="2996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5D6268"/>
                </a:solidFill>
              </a:rPr>
              <a:t>Diagrama de 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4941203" y="4330908"/>
            <a:ext cx="30418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Simple Portfolio Presentation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9B2C4E-5E6E-4C15-9A3F-9E84FF72DEB1}"/>
              </a:ext>
            </a:extLst>
          </p:cNvPr>
          <p:cNvSpPr/>
          <p:nvPr/>
        </p:nvSpPr>
        <p:spPr>
          <a:xfrm>
            <a:off x="4941203" y="5411028"/>
            <a:ext cx="63526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2EFE2B-7A81-4AE1-9662-5682C7416783}"/>
              </a:ext>
            </a:extLst>
          </p:cNvPr>
          <p:cNvSpPr/>
          <p:nvPr/>
        </p:nvSpPr>
        <p:spPr>
          <a:xfrm>
            <a:off x="4941202" y="5993863"/>
            <a:ext cx="66444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idx="1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pt-BR" altLang="ko-KR" dirty="0"/>
              <a:t>Mockup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DE16541-0460-40EF-A70A-7F0AB7E7A5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17"/>
          <a:stretch/>
        </p:blipFill>
        <p:spPr>
          <a:xfrm>
            <a:off x="181708" y="1587678"/>
            <a:ext cx="6391632" cy="368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65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921837" y="2744820"/>
            <a:ext cx="518924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2711722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78564" y="14852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Súmario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500468" y="1336430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500468" y="2461288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500468" y="3586146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Ferramentas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500468" y="4711004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500468" y="5729283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689964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Script de </a:t>
            </a:r>
            <a:r>
              <a:rPr lang="en-US" sz="6000" dirty="0" err="1">
                <a:solidFill>
                  <a:schemeClr val="bg1"/>
                </a:solidFill>
              </a:rPr>
              <a:t>instalação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198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D21A5921-C942-409C-8EEB-E5D2A990AAC4}"/>
              </a:ext>
            </a:extLst>
          </p:cNvPr>
          <p:cNvSpPr txBox="1">
            <a:spLocks/>
          </p:cNvSpPr>
          <p:nvPr/>
        </p:nvSpPr>
        <p:spPr>
          <a:xfrm>
            <a:off x="1315229" y="5526966"/>
            <a:ext cx="2702856" cy="576062"/>
          </a:xfrm>
          <a:prstGeom prst="rect">
            <a:avLst/>
          </a:prstGeom>
          <a:noFill/>
        </p:spPr>
        <p:txBody>
          <a:bodyPr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GALLERY C</a:t>
            </a:r>
            <a:endParaRPr lang="ko-KR" alt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172F5B7-C0C9-4F91-8D3C-E33A5455468C}"/>
              </a:ext>
            </a:extLst>
          </p:cNvPr>
          <p:cNvSpPr txBox="1">
            <a:spLocks/>
          </p:cNvSpPr>
          <p:nvPr/>
        </p:nvSpPr>
        <p:spPr>
          <a:xfrm>
            <a:off x="4448908" y="5525638"/>
            <a:ext cx="7042637" cy="57871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Get a modern PowerPoint  Presentation that is beautifully designed. hope and I believe that this Template will your Time, Money and Reputation.</a:t>
            </a:r>
          </a:p>
        </p:txBody>
      </p:sp>
    </p:spTree>
    <p:extLst>
      <p:ext uri="{BB962C8B-B14F-4D97-AF65-F5344CB8AC3E}">
        <p14:creationId xmlns:p14="http://schemas.microsoft.com/office/powerpoint/2010/main" val="276344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197698" y="3372928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equipe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2" y="4522995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81588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Concluímos que a partir desse projeto, desenvolvemos diversas áreas, como, o conhecimento técnico, a respeito do Java.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Passamos por diversos obstáculos, que nos ajudaram a amadurecer e nos desenvolver de forma criativa e resiliente, nos tornando melhores profissionais.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038" y="3949148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517792" y="2716685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Membros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752559" y="2009327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8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MineHash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7705E-9E10-4B90-97FD-AFB68C244753}"/>
              </a:ext>
            </a:extLst>
          </p:cNvPr>
          <p:cNvSpPr txBox="1"/>
          <p:nvPr/>
        </p:nvSpPr>
        <p:spPr>
          <a:xfrm>
            <a:off x="752560" y="2841370"/>
            <a:ext cx="37466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23" name="Espaço Reservado para Imagem 22">
            <a:extLst>
              <a:ext uri="{FF2B5EF4-FFF2-40B4-BE49-F238E27FC236}">
                <a16:creationId xmlns:a16="http://schemas.microsoft.com/office/drawing/2014/main" id="{FFF6D3CB-BFAF-4633-802E-D6356987C390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  <p:sp>
        <p:nvSpPr>
          <p:cNvPr id="4" name="Espaço Reservado para Imagem 3">
            <a:extLst>
              <a:ext uri="{FF2B5EF4-FFF2-40B4-BE49-F238E27FC236}">
                <a16:creationId xmlns:a16="http://schemas.microsoft.com/office/drawing/2014/main" id="{CB3BDCF3-03AC-4FA6-998A-19C22C48D1A8}"/>
              </a:ext>
            </a:extLst>
          </p:cNvPr>
          <p:cNvSpPr>
            <a:spLocks noGrp="1"/>
          </p:cNvSpPr>
          <p:nvPr>
            <p:ph type="pic" idx="19"/>
          </p:nvPr>
        </p:nvSpPr>
        <p:spPr/>
      </p:sp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D5B574B7-2CE9-4138-9259-83037D9C09C8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727180"/>
            <a:ext cx="9109771" cy="5201366"/>
            <a:chOff x="1080010" y="1351838"/>
            <a:chExt cx="6629927" cy="520136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52591" y="1351838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52591" y="1666332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Aumento da aderência entre 5 a 10 anos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12912" y="4796127"/>
              <a:ext cx="24459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Tokens x Proctocolos de cadeia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F7FC74-7FDF-4F36-8373-FD39F4E3B947}"/>
              </a:ext>
            </a:extLst>
          </p:cNvPr>
          <p:cNvSpPr txBox="1"/>
          <p:nvPr/>
        </p:nvSpPr>
        <p:spPr>
          <a:xfrm>
            <a:off x="4487451" y="1809037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4021058" y="1430818"/>
            <a:ext cx="3799201" cy="5426449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526534" y="3994759"/>
            <a:ext cx="2904083" cy="982120"/>
            <a:chOff x="5328220" y="3089998"/>
            <a:chExt cx="1379637" cy="881474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Monitoração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40441" y="6211128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4299130" y="1938019"/>
            <a:ext cx="3317429" cy="272136"/>
            <a:chOff x="5121514" y="939016"/>
            <a:chExt cx="1838814" cy="175990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</p:grpSp>
      <p:sp>
        <p:nvSpPr>
          <p:cNvPr id="59" name="Rectangle 9">
            <a:extLst>
              <a:ext uri="{FF2B5EF4-FFF2-40B4-BE49-F238E27FC236}">
                <a16:creationId xmlns:a16="http://schemas.microsoft.com/office/drawing/2014/main" id="{8B55FE9E-E114-49E6-BA56-08C19111DA11}"/>
              </a:ext>
            </a:extLst>
          </p:cNvPr>
          <p:cNvSpPr/>
          <p:nvPr/>
        </p:nvSpPr>
        <p:spPr>
          <a:xfrm>
            <a:off x="5736608" y="2495341"/>
            <a:ext cx="398006" cy="413559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35798AF8-759C-4FFB-85D5-D79934C8C28B}"/>
              </a:ext>
            </a:extLst>
          </p:cNvPr>
          <p:cNvSpPr/>
          <p:nvPr/>
        </p:nvSpPr>
        <p:spPr>
          <a:xfrm>
            <a:off x="3508589" y="3952207"/>
            <a:ext cx="377017" cy="33862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Block Arc 10">
            <a:extLst>
              <a:ext uri="{FF2B5EF4-FFF2-40B4-BE49-F238E27FC236}">
                <a16:creationId xmlns:a16="http://schemas.microsoft.com/office/drawing/2014/main" id="{34D79A16-B099-4412-95CA-DA2BF28A7447}"/>
              </a:ext>
            </a:extLst>
          </p:cNvPr>
          <p:cNvSpPr/>
          <p:nvPr/>
        </p:nvSpPr>
        <p:spPr>
          <a:xfrm>
            <a:off x="5736608" y="5363633"/>
            <a:ext cx="461946" cy="325653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2" name="Round Same Side Corner Rectangle 36">
            <a:extLst>
              <a:ext uri="{FF2B5EF4-FFF2-40B4-BE49-F238E27FC236}">
                <a16:creationId xmlns:a16="http://schemas.microsoft.com/office/drawing/2014/main" id="{04C0C6C2-2501-4A89-A7B0-DFD1F6D9BF54}"/>
              </a:ext>
            </a:extLst>
          </p:cNvPr>
          <p:cNvSpPr>
            <a:spLocks noChangeAspect="1"/>
          </p:cNvSpPr>
          <p:nvPr/>
        </p:nvSpPr>
        <p:spPr>
          <a:xfrm>
            <a:off x="7973310" y="3938353"/>
            <a:ext cx="441215" cy="34883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662308" y="3401588"/>
            <a:ext cx="534529" cy="545701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7716918" y="4086824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grpSp>
        <p:nvGrpSpPr>
          <p:cNvPr id="68" name="Group 108">
            <a:extLst>
              <a:ext uri="{FF2B5EF4-FFF2-40B4-BE49-F238E27FC236}">
                <a16:creationId xmlns:a16="http://schemas.microsoft.com/office/drawing/2014/main" id="{B32DBE3D-A434-4965-8F71-FC5D8EE348B5}"/>
              </a:ext>
            </a:extLst>
          </p:cNvPr>
          <p:cNvGrpSpPr/>
          <p:nvPr/>
        </p:nvGrpSpPr>
        <p:grpSpPr>
          <a:xfrm>
            <a:off x="1190348" y="4059938"/>
            <a:ext cx="3317429" cy="272136"/>
            <a:chOff x="5121514" y="939016"/>
            <a:chExt cx="1838814" cy="175990"/>
          </a:xfrm>
        </p:grpSpPr>
        <p:sp>
          <p:nvSpPr>
            <p:cNvPr id="69" name="TextBox 26">
              <a:extLst>
                <a:ext uri="{FF2B5EF4-FFF2-40B4-BE49-F238E27FC236}">
                  <a16:creationId xmlns:a16="http://schemas.microsoft.com/office/drawing/2014/main" id="{3257F802-B1FC-44C3-BF10-AAAAA569449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TextBox 27">
              <a:extLst>
                <a:ext uri="{FF2B5EF4-FFF2-40B4-BE49-F238E27FC236}">
                  <a16:creationId xmlns:a16="http://schemas.microsoft.com/office/drawing/2014/main" id="{2A856671-0D73-4E91-A7B8-513D1C6A041C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393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20278" y="3082807"/>
            <a:ext cx="8301152" cy="2106086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495838" y="5455780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A65AAD85-2290-4853-9DA5-A53941A0A7A8}"/>
              </a:ext>
            </a:extLst>
          </p:cNvPr>
          <p:cNvSpPr/>
          <p:nvPr/>
        </p:nvSpPr>
        <p:spPr>
          <a:xfrm>
            <a:off x="8801341" y="2472952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703194" y="311625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628271" y="4811151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3814</TotalTime>
  <Words>279</Words>
  <Application>Microsoft Office PowerPoint</Application>
  <PresentationFormat>Widescreen</PresentationFormat>
  <Paragraphs>84</Paragraphs>
  <Slides>25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Arial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Natalia Medina de Oliveira Juliano</cp:lastModifiedBy>
  <cp:revision>129</cp:revision>
  <dcterms:created xsi:type="dcterms:W3CDTF">2018-04-24T17:14:44Z</dcterms:created>
  <dcterms:modified xsi:type="dcterms:W3CDTF">2019-12-01T23:57:47Z</dcterms:modified>
</cp:coreProperties>
</file>

<file path=docProps/thumbnail.jpeg>
</file>